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0" r:id="rId2"/>
    <p:sldId id="261" r:id="rId3"/>
    <p:sldId id="263" r:id="rId4"/>
    <p:sldId id="265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24"/>
  </p:normalViewPr>
  <p:slideViewPr>
    <p:cSldViewPr snapToGrid="0" snapToObjects="1" showGuides="1">
      <p:cViewPr varScale="1">
        <p:scale>
          <a:sx n="100" d="100"/>
          <a:sy n="100" d="100"/>
        </p:scale>
        <p:origin x="368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7DDAB6-4754-7243-9A3F-4B6AE9E123F8}" type="datetimeFigureOut">
              <a:rPr lang="en-US" smtClean="0"/>
              <a:t>6/28/17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08145C-119D-1249-88D6-64517E3175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39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76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95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88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9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064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28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61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1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36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7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33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6684B-9682-6147-A69C-7230C5EA0CD7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085A8-E38D-A34B-B6CB-674215A0BB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4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icrosoftDocs/azure-docs/blob/master/articles/iot-hub/iot-hub-python-getstarted.md" TargetMode="Externa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microsoft.com/en-us/azure/iot-hub/iot-hub-python-getstarted" TargetMode="External"/><Relationship Id="rId3" Type="http://schemas.openxmlformats.org/officeDocument/2006/relationships/hyperlink" Target="https://github.com/Azure/azure-iot-sdk-python/blob/master/doc/python-devbox-setup.m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524000" y="1165226"/>
            <a:ext cx="9144000" cy="2387600"/>
          </a:xfrm>
        </p:spPr>
        <p:txBody>
          <a:bodyPr/>
          <a:lstStyle/>
          <a:p>
            <a:r>
              <a:rPr lang="en-US" sz="115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Activity </a:t>
            </a:r>
            <a:r>
              <a:rPr lang="en-US" sz="115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</a:t>
            </a:r>
            <a:endParaRPr lang="en-US" sz="115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644901"/>
            <a:ext cx="9144000" cy="1655762"/>
          </a:xfrm>
        </p:spPr>
        <p:txBody>
          <a:bodyPr>
            <a:normAutofit/>
          </a:bodyPr>
          <a:lstStyle/>
          <a:p>
            <a:r>
              <a:rPr lang="en-US" sz="4800" b="1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IoT</a:t>
            </a:r>
            <a:r>
              <a:rPr lang="en-US" sz="48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800" b="1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Platfoms</a:t>
            </a:r>
            <a:r>
              <a:rPr lang="en-US" sz="48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Activity </a:t>
            </a:r>
          </a:p>
          <a:p>
            <a:r>
              <a:rPr lang="en-US" sz="48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AWS, IBM, Microsoft</a:t>
            </a:r>
            <a:endParaRPr lang="en-US" sz="48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59333" y="5201245"/>
            <a:ext cx="2810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/>
              <a:t>Edvaldo</a:t>
            </a:r>
            <a:r>
              <a:rPr lang="en-US" sz="2400" b="1" dirty="0" smtClean="0"/>
              <a:t> Santos</a:t>
            </a:r>
          </a:p>
          <a:p>
            <a:r>
              <a:rPr lang="en-US" sz="2400" b="1" dirty="0" err="1" smtClean="0"/>
              <a:t>Helio</a:t>
            </a:r>
            <a:r>
              <a:rPr lang="en-US" sz="2400" b="1" dirty="0" smtClean="0"/>
              <a:t> Nakazato</a:t>
            </a:r>
          </a:p>
          <a:p>
            <a:r>
              <a:rPr lang="en-US" sz="2400" b="1" dirty="0" smtClean="0"/>
              <a:t>Hirley Dayan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6495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56790"/>
            <a:ext cx="10515600" cy="1325563"/>
          </a:xfrm>
        </p:spPr>
        <p:txBody>
          <a:bodyPr/>
          <a:lstStyle/>
          <a:p>
            <a:r>
              <a:rPr lang="en-US" b="1" dirty="0"/>
              <a:t>Exercise 1 </a:t>
            </a:r>
            <a:r>
              <a:rPr lang="en-US" b="1" dirty="0" smtClean="0"/>
              <a:t>and </a:t>
            </a:r>
            <a:br>
              <a:rPr lang="en-US" b="1" dirty="0" smtClean="0"/>
            </a:br>
            <a:r>
              <a:rPr lang="en-US" b="1" dirty="0" smtClean="0"/>
              <a:t>Exercise </a:t>
            </a:r>
            <a:r>
              <a:rPr lang="en-US" b="1" dirty="0"/>
              <a:t>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435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Two sensors, one for temperature and another for tilt, had the status collected and published, using MQTT, to AWS </a:t>
            </a:r>
            <a:r>
              <a:rPr lang="en-US" dirty="0" err="1" smtClean="0"/>
              <a:t>IoT</a:t>
            </a:r>
            <a:r>
              <a:rPr lang="en-US" dirty="0" smtClean="0"/>
              <a:t> Platform and IBM </a:t>
            </a:r>
            <a:r>
              <a:rPr lang="en-US" dirty="0" err="1" smtClean="0"/>
              <a:t>IoT</a:t>
            </a:r>
            <a:r>
              <a:rPr lang="en-US" dirty="0" smtClean="0"/>
              <a:t> Platforms.</a:t>
            </a:r>
          </a:p>
          <a:p>
            <a:r>
              <a:rPr lang="en-US" dirty="0" smtClean="0"/>
              <a:t>Instead of using AWS and IBM SDKs, it was chosen to use </a:t>
            </a:r>
            <a:r>
              <a:rPr lang="en-US" i="1" dirty="0" err="1" smtClean="0"/>
              <a:t>paho</a:t>
            </a:r>
            <a:r>
              <a:rPr lang="en-US" i="1" dirty="0" smtClean="0"/>
              <a:t> </a:t>
            </a:r>
            <a:r>
              <a:rPr lang="en-US" dirty="0" smtClean="0"/>
              <a:t>library so that code could be reused for both AWS and IBM platforms.</a:t>
            </a:r>
            <a:endParaRPr lang="en-US" i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975" y="1019571"/>
            <a:ext cx="5734049" cy="27508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974" y="4043362"/>
            <a:ext cx="5734049" cy="2626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30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 smtClean="0"/>
              <a:t>Exercise 2 - Microsoft </a:t>
            </a:r>
            <a:r>
              <a:rPr lang="en-US" b="1" dirty="0" err="1"/>
              <a:t>IoT</a:t>
            </a:r>
            <a:r>
              <a:rPr lang="en-US" b="1" dirty="0"/>
              <a:t> 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9624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Account created</a:t>
            </a:r>
          </a:p>
          <a:p>
            <a:r>
              <a:rPr lang="en-US" dirty="0"/>
              <a:t>Host created (UFSCar-db2.azure-devices.net</a:t>
            </a:r>
            <a:r>
              <a:rPr lang="en-US" dirty="0" smtClean="0"/>
              <a:t>)</a:t>
            </a:r>
          </a:p>
          <a:p>
            <a:r>
              <a:rPr lang="en-US" dirty="0"/>
              <a:t>New device (</a:t>
            </a:r>
            <a:r>
              <a:rPr lang="en-US" dirty="0" err="1"/>
              <a:t>TemperatureDevice</a:t>
            </a:r>
            <a:r>
              <a:rPr lang="en-US" dirty="0"/>
              <a:t>) created</a:t>
            </a:r>
          </a:p>
          <a:p>
            <a:r>
              <a:rPr lang="en-US" dirty="0"/>
              <a:t>Primary key: xRQV5mqMaBU46rSoB2X8PS4/D98dIED1wJSFjvlM6Wo=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792" y="1782423"/>
            <a:ext cx="6723104" cy="443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32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907505" y="11790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38200" y="1825625"/>
            <a:ext cx="3589421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r>
              <a:rPr lang="en-US" dirty="0"/>
              <a:t>Python code created (SimulatedDevice.py) to simulate AMQP messages being sent to Microsoft </a:t>
            </a:r>
            <a:r>
              <a:rPr lang="en-US" dirty="0" err="1"/>
              <a:t>IoT</a:t>
            </a:r>
            <a:r>
              <a:rPr lang="en-US" dirty="0"/>
              <a:t> Hub</a:t>
            </a:r>
            <a:br>
              <a:rPr lang="en-US" dirty="0"/>
            </a:br>
            <a:r>
              <a:rPr lang="en-US" dirty="0"/>
              <a:t>Based on the tutorial: </a:t>
            </a:r>
            <a:br>
              <a:rPr lang="en-US" dirty="0"/>
            </a:br>
            <a:r>
              <a:rPr lang="en-US" dirty="0">
                <a:hlinkClick r:id="rId2"/>
              </a:rPr>
              <a:t>https://github.com/MicrosoftDocs/azure-docs/blob/master/articles/iot-hub/iot-hub-python-getstarted.md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4965" y="1548427"/>
            <a:ext cx="5903243" cy="4970234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1463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 smtClean="0"/>
              <a:t>Exercise 2 - Microsoft </a:t>
            </a:r>
            <a:r>
              <a:rPr lang="en-US" b="1" dirty="0" err="1"/>
              <a:t>IoT</a:t>
            </a:r>
            <a:r>
              <a:rPr lang="en-US" b="1" dirty="0"/>
              <a:t> </a:t>
            </a:r>
            <a:r>
              <a:rPr lang="en-US" b="1" dirty="0" smtClean="0"/>
              <a:t>Hub (Simulated)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95250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95537" cy="4351338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r>
              <a:rPr lang="en-US" dirty="0"/>
              <a:t>Install </a:t>
            </a:r>
            <a:r>
              <a:rPr lang="en-US" dirty="0" err="1"/>
              <a:t>IoT</a:t>
            </a:r>
            <a:r>
              <a:rPr lang="en-US" dirty="0"/>
              <a:t> Hub Explorer to receive messages from </a:t>
            </a:r>
            <a:r>
              <a:rPr lang="en-US" dirty="0" err="1"/>
              <a:t>IoT</a:t>
            </a:r>
            <a:r>
              <a:rPr lang="en-US" dirty="0"/>
              <a:t> Hub</a:t>
            </a:r>
            <a:br>
              <a:rPr lang="en-US" dirty="0"/>
            </a:br>
            <a:r>
              <a:rPr lang="en-US" dirty="0" err="1"/>
              <a:t>npm</a:t>
            </a:r>
            <a:r>
              <a:rPr lang="en-US" dirty="0"/>
              <a:t> install –g </a:t>
            </a:r>
            <a:r>
              <a:rPr lang="en-US" dirty="0" err="1"/>
              <a:t>iothub</a:t>
            </a:r>
            <a:r>
              <a:rPr lang="en-US" dirty="0"/>
              <a:t>-explorer</a:t>
            </a:r>
          </a:p>
          <a:p>
            <a:r>
              <a:rPr lang="en-US" dirty="0"/>
              <a:t>Run the following command to start monitoring</a:t>
            </a:r>
            <a:br>
              <a:rPr lang="en-US" dirty="0"/>
            </a:br>
            <a:r>
              <a:rPr lang="en-US" dirty="0" err="1"/>
              <a:t>iothub</a:t>
            </a:r>
            <a:r>
              <a:rPr lang="en-US" dirty="0"/>
              <a:t>-explorer monitor-events </a:t>
            </a:r>
            <a:r>
              <a:rPr lang="en-US" dirty="0" err="1"/>
              <a:t>TemperatureDevice</a:t>
            </a:r>
            <a:r>
              <a:rPr lang="en-US" dirty="0"/>
              <a:t> –login “[</a:t>
            </a:r>
            <a:r>
              <a:rPr lang="en-US" dirty="0" err="1"/>
              <a:t>IoTHub</a:t>
            </a:r>
            <a:r>
              <a:rPr lang="en-US" dirty="0"/>
              <a:t> connection string</a:t>
            </a:r>
          </a:p>
          <a:p>
            <a:r>
              <a:rPr lang="en-US" dirty="0"/>
              <a:t>Messages can be seen in the screen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073" y="1485899"/>
            <a:ext cx="5839171" cy="501978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1463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 smtClean="0"/>
              <a:t>Exercise 2 - Microsoft </a:t>
            </a:r>
            <a:r>
              <a:rPr lang="en-US" b="1" dirty="0" err="1"/>
              <a:t>IoT</a:t>
            </a:r>
            <a:r>
              <a:rPr lang="en-US" b="1" dirty="0"/>
              <a:t> </a:t>
            </a:r>
            <a:r>
              <a:rPr lang="en-US" b="1" dirty="0" smtClean="0"/>
              <a:t>Hub (Simulated)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2237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046621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In Microsoft </a:t>
            </a:r>
            <a:r>
              <a:rPr lang="en-US" dirty="0" err="1"/>
              <a:t>IoT</a:t>
            </a:r>
            <a:r>
              <a:rPr lang="en-US" dirty="0"/>
              <a:t> Hub it is possible to check the messages received/sent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4738" y="1825625"/>
            <a:ext cx="6796632" cy="448627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1463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 smtClean="0"/>
              <a:t>Exercise 2 - Microsoft </a:t>
            </a:r>
            <a:r>
              <a:rPr lang="en-US" b="1" dirty="0" err="1"/>
              <a:t>IoT</a:t>
            </a:r>
            <a:r>
              <a:rPr lang="en-US" b="1" dirty="0"/>
              <a:t> </a:t>
            </a:r>
            <a:r>
              <a:rPr lang="en-US" b="1" dirty="0" smtClean="0"/>
              <a:t>Hub (Simulated)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52213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dirty="0"/>
              <a:t>Our impressions after working with Microsoft </a:t>
            </a:r>
            <a:r>
              <a:rPr lang="en-US" dirty="0" err="1"/>
              <a:t>IoT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Not easy to setup</a:t>
            </a:r>
          </a:p>
          <a:p>
            <a:pPr lvl="1"/>
            <a:r>
              <a:rPr lang="en-US" dirty="0"/>
              <a:t>Works better (to not say only) on Windows environment since Python libraries “azure-</a:t>
            </a:r>
            <a:r>
              <a:rPr lang="en-US" dirty="0" err="1"/>
              <a:t>iothub</a:t>
            </a:r>
            <a:r>
              <a:rPr lang="en-US" dirty="0"/>
              <a:t>-service-client” and “azure-</a:t>
            </a:r>
            <a:r>
              <a:rPr lang="en-US" dirty="0" err="1"/>
              <a:t>iothub</a:t>
            </a:r>
            <a:r>
              <a:rPr lang="en-US" dirty="0"/>
              <a:t>-device-client” are currently available only for Windows (ref </a:t>
            </a:r>
            <a:r>
              <a:rPr lang="en-US" dirty="0">
                <a:hlinkClick r:id="rId2"/>
              </a:rPr>
              <a:t>https://docs.microsoft.com/en-us/azure/iot-hub/iot-hub-python-getstarted</a:t>
            </a:r>
            <a:r>
              <a:rPr lang="en-US" dirty="0"/>
              <a:t>). </a:t>
            </a:r>
            <a:r>
              <a:rPr lang="en-US" b="1" u="sng" dirty="0"/>
              <a:t>That is the reason to not run it on Dragon Board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An attempt was tried to compile the libraries for Linux, following the guideline in </a:t>
            </a:r>
            <a:r>
              <a:rPr lang="en-US" dirty="0">
                <a:hlinkClick r:id="rId3"/>
              </a:rPr>
              <a:t>https://github.com/Azure/azure-iot-sdk-python/blob/master/doc/python-devbox-setup.md</a:t>
            </a:r>
            <a:r>
              <a:rPr lang="en-US" dirty="0"/>
              <a:t>, however </a:t>
            </a:r>
            <a:r>
              <a:rPr lang="en-US" b="1" u="sng" dirty="0"/>
              <a:t>“memory unavailable” error was raised even working with 4GB RAM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Poor dashboard compared to other tools, like IBM and Amazon. For instance, there is no dashboard to see the data coming from the devices.</a:t>
            </a:r>
          </a:p>
          <a:p>
            <a:pPr lvl="1"/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1463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 smtClean="0"/>
              <a:t>Exercise 2 - Microsoft </a:t>
            </a:r>
            <a:r>
              <a:rPr lang="en-US" b="1" dirty="0" err="1"/>
              <a:t>IoT</a:t>
            </a:r>
            <a:r>
              <a:rPr lang="en-US" b="1" dirty="0"/>
              <a:t> </a:t>
            </a:r>
            <a:r>
              <a:rPr lang="en-US" b="1" dirty="0" smtClean="0"/>
              <a:t>Hub (Simulated)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15864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293</Words>
  <Application>Microsoft Macintosh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Activity 5</vt:lpstr>
      <vt:lpstr>Exercise 1 and  Exercise 3</vt:lpstr>
      <vt:lpstr>Exercise 2 - Microsoft IoT Hub</vt:lpstr>
      <vt:lpstr>Exercise 2 - Microsoft IoT Hub (Simulated)</vt:lpstr>
      <vt:lpstr>Exercise 2 - Microsoft IoT Hub (Simulated)</vt:lpstr>
      <vt:lpstr>Exercise 2 - Microsoft IoT Hub (Simulated)</vt:lpstr>
      <vt:lpstr>Exercise 2 - Microsoft IoT Hub (Simulated)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Activity 3</dc:title>
  <dc:creator>Hirley Silva</dc:creator>
  <cp:lastModifiedBy>Hirley Silva</cp:lastModifiedBy>
  <cp:revision>15</cp:revision>
  <cp:lastPrinted>2017-06-13T19:36:21Z</cp:lastPrinted>
  <dcterms:created xsi:type="dcterms:W3CDTF">2017-06-13T19:06:04Z</dcterms:created>
  <dcterms:modified xsi:type="dcterms:W3CDTF">2017-06-28T21:15:17Z</dcterms:modified>
</cp:coreProperties>
</file>

<file path=docProps/thumbnail.jpeg>
</file>